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05"/>
    <p:restoredTop sz="94694"/>
  </p:normalViewPr>
  <p:slideViewPr>
    <p:cSldViewPr>
      <p:cViewPr varScale="1">
        <p:scale>
          <a:sx n="54" d="100"/>
          <a:sy n="54" d="100"/>
        </p:scale>
        <p:origin x="200" y="20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9/4/24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149" y="3505221"/>
            <a:ext cx="6400800" cy="563846"/>
          </a:xfrm>
        </p:spPr>
        <p:txBody>
          <a:bodyPr/>
          <a:lstStyle>
            <a:lvl1pPr marL="0" indent="0" algn="ctr">
              <a:buNone/>
              <a:defRPr b="1" i="0">
                <a:solidFill>
                  <a:schemeClr val="tx1">
                    <a:tint val="75000"/>
                  </a:schemeClr>
                </a:solidFill>
                <a:latin typeface="Avenir Heavy" panose="02000503020000020003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5385445"/>
            <a:ext cx="4419600" cy="435200"/>
          </a:xfrm>
        </p:spPr>
        <p:txBody>
          <a:bodyPr/>
          <a:lstStyle>
            <a:lvl1pPr>
              <a:defRPr sz="2400" b="1" i="0">
                <a:solidFill>
                  <a:schemeClr val="accent1"/>
                </a:solidFill>
                <a:latin typeface="Avenir Black" panose="02000503020000020003" pitchFamily="2" charset="0"/>
              </a:defRPr>
            </a:lvl1pPr>
          </a:lstStyle>
          <a:p>
            <a:fld id="{80D5BE08-D1FB-F54D-A434-BBB40514C6C6}" type="datetimeyyyy">
              <a:rPr lang="en-US" smtClean="0"/>
              <a:pPr/>
              <a:t>2024</a:t>
            </a:fld>
            <a:endParaRPr lang="en-US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A4868227-F7EA-87A7-51BF-70DC9858D1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701"/>
                    </a14:imgEffect>
                    <a14:imgEffect>
                      <a14:saturation sat="39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82919" y="1509177"/>
            <a:ext cx="6475446" cy="180948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161DB4B-CB08-A889-E283-952BC108C165}"/>
              </a:ext>
            </a:extLst>
          </p:cNvPr>
          <p:cNvSpPr txBox="1"/>
          <p:nvPr userDrawn="1"/>
        </p:nvSpPr>
        <p:spPr>
          <a:xfrm>
            <a:off x="5244860" y="61937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D9608B-16AE-75E2-42C2-3422E1937AD8}"/>
              </a:ext>
            </a:extLst>
          </p:cNvPr>
          <p:cNvSpPr/>
          <p:nvPr userDrawn="1"/>
        </p:nvSpPr>
        <p:spPr>
          <a:xfrm>
            <a:off x="0" y="6193766"/>
            <a:ext cx="1905000" cy="1121434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02BAB4-8B8D-41DD-85C7-81A0CA962007}" type="datetimeFigureOut">
              <a:rPr lang="en-US" smtClean="0"/>
              <a:t>9/4/24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02BAB4-8B8D-41DD-85C7-81A0CA962007}" type="datetimeFigureOut">
              <a:rPr lang="en-US" smtClean="0"/>
              <a:t>9/4/24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Avenir Heavy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venir Book" panose="02000503020000020003" pitchFamily="2" charset="0"/>
              </a:defRPr>
            </a:lvl1pPr>
            <a:lvl2pPr>
              <a:defRPr b="0" i="0">
                <a:latin typeface="Avenir Book" panose="02000503020000020003" pitchFamily="2" charset="0"/>
              </a:defRPr>
            </a:lvl2pPr>
            <a:lvl3pPr>
              <a:defRPr b="0" i="0">
                <a:latin typeface="Avenir Book" panose="02000503020000020003" pitchFamily="2" charset="0"/>
              </a:defRPr>
            </a:lvl3pPr>
            <a:lvl4pPr>
              <a:defRPr b="0" i="0">
                <a:latin typeface="Avenir Book" panose="02000503020000020003" pitchFamily="2" charset="0"/>
              </a:defRPr>
            </a:lvl4pPr>
            <a:lvl5pPr>
              <a:defRPr b="0" i="0"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02BAB4-8B8D-41DD-85C7-81A0CA962007}" type="datetimeFigureOut">
              <a:rPr lang="en-US" smtClean="0"/>
              <a:t>9/4/24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02BAB4-8B8D-41DD-85C7-81A0CA962007}" type="datetimeFigureOut">
              <a:rPr lang="en-US" smtClean="0"/>
              <a:t>9/4/24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School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800" b="0" i="0">
                <a:solidFill>
                  <a:schemeClr val="accent5"/>
                </a:solidFill>
                <a:latin typeface="Avenir Book" panose="02000503020000020003" pitchFamily="2" charset="0"/>
              </a:defRPr>
            </a:lvl1pPr>
            <a:lvl2pPr marL="457200" indent="0">
              <a:buNone/>
              <a:defRPr sz="2400" b="0" i="0">
                <a:solidFill>
                  <a:schemeClr val="tx1"/>
                </a:solidFill>
                <a:latin typeface="Avenir Book" panose="02000503020000020003" pitchFamily="2" charset="0"/>
              </a:defRPr>
            </a:lvl2pPr>
            <a:lvl3pPr>
              <a:defRPr sz="2000" b="0" i="0">
                <a:solidFill>
                  <a:schemeClr val="tx1"/>
                </a:solidFill>
                <a:latin typeface="Avenir Book" panose="02000503020000020003" pitchFamily="2" charset="0"/>
              </a:defRPr>
            </a:lvl3pPr>
            <a:lvl4pPr>
              <a:defRPr sz="1800" b="0" i="0">
                <a:solidFill>
                  <a:schemeClr val="tx1"/>
                </a:solidFill>
                <a:latin typeface="Avenir Book" panose="02000503020000020003" pitchFamily="2" charset="0"/>
              </a:defRPr>
            </a:lvl4pPr>
            <a:lvl5pPr>
              <a:defRPr sz="1800" b="0" i="0">
                <a:solidFill>
                  <a:schemeClr val="tx1"/>
                </a:solidFill>
                <a:latin typeface="Avenir Book" panose="02000503020000020003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02BAB4-8B8D-41DD-85C7-81A0CA962007}" type="datetimeFigureOut">
              <a:rPr lang="en-US" smtClean="0"/>
              <a:t>9/4/24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 descr="{{typeA}:picture}&#10;">
            <a:extLst>
              <a:ext uri="{FF2B5EF4-FFF2-40B4-BE49-F238E27FC236}">
                <a16:creationId xmlns:a16="http://schemas.microsoft.com/office/drawing/2014/main" id="{7FF57DF7-AE48-3E68-75AD-D7A9F284E96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" y="1584959"/>
            <a:ext cx="4038600" cy="45259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School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02BAB4-8B8D-41DD-85C7-81A0CA962007}" type="datetimeFigureOut">
              <a:rPr lang="en-US" smtClean="0"/>
              <a:t>9/4/24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School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02BAB4-8B8D-41DD-85C7-81A0CA962007}" type="datetimeFigureOut">
              <a:rPr lang="en-US" smtClean="0"/>
              <a:t>9/4/24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02BAB4-8B8D-41DD-85C7-81A0CA962007}" type="datetimeFigureOut">
              <a:rPr lang="en-US" smtClean="0"/>
              <a:t>9/4/24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02BAB4-8B8D-41DD-85C7-81A0CA962007}" type="datetimeFigureOut">
              <a:rPr lang="en-US" smtClean="0"/>
              <a:t>9/4/24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02BAB4-8B8D-41DD-85C7-81A0CA962007}" type="datetimeFigureOut">
              <a:rPr lang="en-US" smtClean="0"/>
              <a:t>9/4/24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601FB6A-EA01-1B9E-14E6-5BE8EE540A5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6701"/>
                    </a14:imgEffect>
                    <a14:imgEffect>
                      <a14:saturation sat="39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8696" y="6324600"/>
            <a:ext cx="1411504" cy="394427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venir Heavy" panose="02000503020000020003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i="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i="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i="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CD9E7-6E55-6552-3A0B-0D8C4A744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Heavy"/>
              </a:rPr>
              <a:t>{{</a:t>
            </a:r>
            <a:r>
              <a:rPr lang="en-US" dirty="0" err="1">
                <a:latin typeface="Avenir Heavy"/>
              </a:rPr>
              <a:t>schoolgroup</a:t>
            </a:r>
            <a:r>
              <a:rPr lang="en-US" dirty="0">
                <a:latin typeface="Avenir Heavy"/>
              </a:rPr>
              <a:t>}} - {{</a:t>
            </a:r>
            <a:r>
              <a:rPr lang="en-US" dirty="0" err="1">
                <a:latin typeface="Avenir Heavy"/>
              </a:rPr>
              <a:t>muralTitle</a:t>
            </a:r>
            <a:r>
              <a:rPr lang="en-US" dirty="0">
                <a:latin typeface="Avenir Heavy"/>
              </a:rPr>
              <a:t>}}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E5136A-FA68-480D-3D50-6E9DECC5D3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venir Book"/>
              </a:rPr>
              <a:t>"Dimensions": </a:t>
            </a:r>
          </a:p>
          <a:p>
            <a:pPr lvl="1"/>
            <a:r>
              <a:rPr lang="en-US" dirty="0">
                <a:latin typeface="Avenir Book"/>
              </a:rPr>
              <a:t>{{</a:t>
            </a:r>
            <a:r>
              <a:rPr lang="en-US" dirty="0" err="1">
                <a:latin typeface="Avenir Book"/>
              </a:rPr>
              <a:t>muralScale</a:t>
            </a:r>
            <a:r>
              <a:rPr lang="en-US" dirty="0">
                <a:latin typeface="Avenir Book"/>
              </a:rPr>
              <a:t>}}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# of team members: </a:t>
            </a:r>
          </a:p>
          <a:p>
            <a:pPr lvl="1"/>
            <a:r>
              <a:rPr lang="en-US" dirty="0">
                <a:latin typeface="Avenir Book"/>
              </a:rPr>
              <a:t>{{</a:t>
            </a:r>
            <a:r>
              <a:rPr lang="en-US" dirty="0" err="1">
                <a:latin typeface="Avenir Book"/>
              </a:rPr>
              <a:t>howMany</a:t>
            </a:r>
            <a:r>
              <a:rPr lang="en-US" dirty="0">
                <a:latin typeface="Avenir Book"/>
              </a:rPr>
              <a:t>}}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Statement: </a:t>
            </a:r>
          </a:p>
          <a:p>
            <a:pPr lvl="1"/>
            <a:r>
              <a:rPr lang="en-US" dirty="0">
                <a:latin typeface="Avenir Book"/>
              </a:rPr>
              <a:t>{{artistsStatement36}}</a:t>
            </a: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Picture Placeholder 4" descr="{{typeA}:picture}&#13;&#10;&#10;{{imageData}:picture(250, 370, Fit)}">
            <a:extLst>
              <a:ext uri="{FF2B5EF4-FFF2-40B4-BE49-F238E27FC236}">
                <a16:creationId xmlns:a16="http://schemas.microsoft.com/office/drawing/2014/main" id="{A3A59D8A-3157-AB65-4A72-0CAA345FCE62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463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alk It Up">
      <a:dk1>
        <a:srgbClr val="000000"/>
      </a:dk1>
      <a:lt1>
        <a:srgbClr val="FFFFFF"/>
      </a:lt1>
      <a:dk2>
        <a:srgbClr val="494F55"/>
      </a:dk2>
      <a:lt2>
        <a:srgbClr val="FEFFFE"/>
      </a:lt2>
      <a:accent1>
        <a:srgbClr val="F50000"/>
      </a:accent1>
      <a:accent2>
        <a:srgbClr val="74C044"/>
      </a:accent2>
      <a:accent3>
        <a:srgbClr val="F8A83C"/>
      </a:accent3>
      <a:accent4>
        <a:srgbClr val="F9CF24"/>
      </a:accent4>
      <a:accent5>
        <a:srgbClr val="51C6D8"/>
      </a:accent5>
      <a:accent6>
        <a:srgbClr val="73C044"/>
      </a:accent6>
      <a:hlink>
        <a:srgbClr val="4EC6D7"/>
      </a:hlink>
      <a:folHlink>
        <a:srgbClr val="F81C2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Black</vt:lpstr>
      <vt:lpstr>Avenir Book</vt:lpstr>
      <vt:lpstr>Avenir Heavy</vt:lpstr>
      <vt:lpstr>Calibri</vt:lpstr>
      <vt:lpstr>Office Theme</vt:lpstr>
      <vt:lpstr>{{schoolgroup}} - {{muralTitle}}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12</cp:revision>
  <dcterms:created xsi:type="dcterms:W3CDTF">2012-08-24T00:53:15Z</dcterms:created>
  <dcterms:modified xsi:type="dcterms:W3CDTF">2024-09-04T14:58:22Z</dcterms:modified>
  <cp:category/>
</cp:coreProperties>
</file>