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83EC24-277B-0B46-8A56-C3A5399DB7B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70985-DF54-B7DD-9CB0-57CF68346CBC}" v="4" dt="2020-03-25T09:42:46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3555-B816-0B43-84E7-31F062A1E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930E5-7D88-5C4E-B68A-1E430B281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3FCEC-3E6C-234E-B7CA-CC67C397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75353-652E-DC4D-9ED9-F2C7E5DA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DBA3E-BD98-A440-9809-35DBBBC4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5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E3055-DB33-1247-B1F2-270BA246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FB4D0-90AF-C648-8CC5-88CF95026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7D388-3CBF-044E-B1E6-4A6AB845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337B1-85AA-1D41-87FE-7B605DC4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E3E2-87C4-9249-8CAC-5FA4B571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1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57A9A-7AC0-BD4F-8542-4A35C0A6F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566E7-412B-6644-B1E6-3671BC43D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76EA8-EE43-6C41-A486-90F343655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C1DC3-1DE4-CF4C-BFEB-D93473D4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12F9A-0CB0-E143-8E27-04D9C6CF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8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A535-E9E8-9A4F-A3C2-48D46E51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CA887-8787-2C48-BFF1-0094A59D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3D8DD-2100-4A4C-836B-36836E9C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6999B-E73C-CB45-AC70-B40C532C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8C649-EF6E-A14D-A28F-D24BA2DA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EC9B-03AF-5B48-B909-715CEDDB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F3CCD-7817-B74F-A243-10F4AC8C0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0F737-CB77-4649-8CBB-57E590A9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90461-F2E4-3A41-9B92-760FFDFD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82228-032B-9141-964B-D0F6AADE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0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19B8-7F63-A24D-909E-17BFE050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A7C4-2838-0549-9D50-B5BC32205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1BEA0-FF7C-DE48-AB46-D3D5D168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E1CF5-5DBA-0F4E-BF50-9B1D1E3E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22F59-EB4D-9748-8AA7-06D687C8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38F55-5BFE-B84B-B676-F51E8F3A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0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044-ECCD-0048-9D4F-2816EB95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B82DA-B849-9A4C-92DE-4AA930401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29E02-000C-B542-ACD4-8B79F1465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B05F6-7FDB-8845-8BF3-D7D48A21A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DEBBB-1B0A-1048-B641-D380A2064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87F33-85DF-B94F-91B1-66042802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D8A56-FBA9-7C43-86C3-41757FEC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4573B-24A5-5946-B317-5CF21A00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0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B6A1E-B880-0E41-BB2E-420525E3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D3B78-0798-4E4B-8AEF-6A0750ADB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2E38D-9871-C04A-A3BE-E86E9858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59D4D-0B97-4542-B93E-C001B9A8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3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E70ED-4AA7-4546-937A-DC49B2D8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3E58C-EEA2-2C4E-992C-201D9368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1EF70-2AA6-8643-8219-E0C72419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FDF9-2F85-2B49-949B-8248177A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CCB2-8A9C-A042-968C-CE72E64B3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DFD92-4E40-DF49-8B57-734F56182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635EE-7F79-1C49-814C-82ECC75B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4687A-0A9C-B145-8B55-4BD9E650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A1A5B-3EAC-214E-9672-F9EE915A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9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1FAB-B912-DD42-BF86-9C0BB471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DBE69-38A1-C244-8A71-A167F6999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EB76D-B1D5-BB4C-A34B-42F0913F0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049DF-3475-DB4F-B463-5A7F7537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601E8-668D-034B-B49F-69784B41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55CF9-C9D3-CD44-8974-76F2EC2D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9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E80775-5E42-FD45-98B2-CD391094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F53AF-4B4A-2340-8362-A1460C6EC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A47FF-5EA2-5041-AFEC-D86F71D88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8BEC1-FAE9-244D-9F22-E85C632DAEF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4202D-FB10-B247-B29A-DA4F8EBDE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01168-1542-164C-8906-ECA860A13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68F0-D123-4D42-94BD-34DE36B13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BEAB47-6C12-2542-9815-11213EDE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Title: {{</a:t>
            </a:r>
            <a:r>
              <a:rPr lang="en-US" dirty="0" err="1"/>
              <a:t>Person.Name</a:t>
            </a:r>
            <a:r>
              <a:rPr lang="en-US" dirty="0"/>
              <a:t>}}</a:t>
            </a:r>
            <a:endParaRPr lang="ru-R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5FF1FA-3610-3345-B93C-F8CF2C5C9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First Name: {{Person.FirstName</a:t>
            </a:r>
            <a:r>
              <a:rPr lang="en-US" dirty="0"/>
              <a:t>}}</a:t>
            </a:r>
          </a:p>
          <a:p>
            <a:pPr marL="0" indent="0">
              <a:buNone/>
            </a:pPr>
            <a:r>
              <a:rPr lang="en-US" dirty="0"/>
              <a:t>Last Name: {{</a:t>
            </a:r>
            <a:r>
              <a:rPr lang="en-US" dirty="0" err="1"/>
              <a:t>Person.LastName</a:t>
            </a:r>
            <a:r>
              <a:rPr lang="en-US" dirty="0"/>
              <a:t>}}</a:t>
            </a:r>
          </a:p>
          <a:p>
            <a:pPr marL="0" indent="0">
              <a:buNone/>
            </a:pPr>
            <a:r>
              <a:rPr lang="en-US" dirty="0"/>
              <a:t>Job Title: {{</a:t>
            </a:r>
            <a:r>
              <a:rPr lang="en-US" dirty="0" err="1"/>
              <a:t>Person.JobTitle</a:t>
            </a:r>
            <a:r>
              <a:rPr lang="en-US" dirty="0"/>
              <a:t>}}</a:t>
            </a:r>
          </a:p>
          <a:p>
            <a:pPr marL="0" indent="0">
              <a:buNone/>
            </a:pPr>
            <a:r>
              <a:rPr lang="en-US" dirty="0"/>
              <a:t>Hobbies: {{</a:t>
            </a:r>
            <a:r>
              <a:rPr lang="en-US" dirty="0" err="1"/>
              <a:t>Person.Hobbies</a:t>
            </a:r>
            <a:r>
              <a:rPr lang="en-US" dirty="0"/>
              <a:t>}}</a:t>
            </a:r>
          </a:p>
          <a:p>
            <a:pPr marL="0" indent="0">
              <a:buNone/>
            </a:pPr>
            <a:r>
              <a:rPr lang="en-US" dirty="0"/>
              <a:t>Projects: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{{</a:t>
            </a:r>
            <a:r>
              <a:rPr lang="en-US" dirty="0" err="1"/>
              <a:t>Person.Projects.Name</a:t>
            </a:r>
            <a:r>
              <a:rPr lang="en-US"/>
              <a:t>}}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82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B311CA347458439D89309B9CE81245" ma:contentTypeVersion="6" ma:contentTypeDescription="Create a new document." ma:contentTypeScope="" ma:versionID="411c70d0e894906c40ccfcd4824b42cc">
  <xsd:schema xmlns:xsd="http://www.w3.org/2001/XMLSchema" xmlns:xs="http://www.w3.org/2001/XMLSchema" xmlns:p="http://schemas.microsoft.com/office/2006/metadata/properties" xmlns:ns2="af927c12-868d-46eb-b2b3-d29ca54c96a1" targetNamespace="http://schemas.microsoft.com/office/2006/metadata/properties" ma:root="true" ma:fieldsID="f4a8896173416d6b753adfeba6148dc7" ns2:_="">
    <xsd:import namespace="af927c12-868d-46eb-b2b3-d29ca54c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27c12-868d-46eb-b2b3-d29ca54c96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1623DD-1CFD-49FC-AA45-D938882B8F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6107F7-0248-49FD-AB3C-FFF5DEC9B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27c12-868d-46eb-b2b3-d29ca54c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A78D3F-4563-4485-9F65-3948FAE4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Title: {{Person.Name}}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Uspenskii</dc:creator>
  <cp:lastModifiedBy>Vladimir Uspenskii</cp:lastModifiedBy>
  <cp:revision>9</cp:revision>
  <dcterms:created xsi:type="dcterms:W3CDTF">2020-03-25T07:57:40Z</dcterms:created>
  <dcterms:modified xsi:type="dcterms:W3CDTF">2020-03-25T09:57:16Z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0x010100A8B311CA347458439D89309B9CE81245</vt:lpwstr>
  </property>
</Properties>
</file>