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6858000" cx="12192000"/>
  <p:notesSz cx="6858000" cy="9144000"/>
  <p:embeddedFontLst>
    <p:embeddedFont>
      <p:font typeface="Play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1" roundtripDataSignature="AMtx7mgTXoO3bsX3swdwm/NQjRUyw6Pi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425F7ED-E4E7-4749-BA0C-853CD8DBE4DA}">
  <a:tblStyle styleId="{F425F7ED-E4E7-4749-BA0C-853CD8DBE4DA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font" Target="fonts/Play-bold.fntdata"/><Relationship Id="rId9" Type="http://schemas.openxmlformats.org/officeDocument/2006/relationships/font" Target="fonts/Play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ec693f5c39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g2ec693f5c3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ec4742fa6d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g2ec4742fa6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ec68f5a171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g2ec68f5a17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26" name="Google Shape;26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ec693f5c39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ru-RU"/>
              <a:t>Team</a:t>
            </a:r>
            <a:endParaRPr/>
          </a:p>
        </p:txBody>
      </p:sp>
      <p:sp>
        <p:nvSpPr>
          <p:cNvPr id="85" name="Google Shape;85;g2ec693f5c39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ru-RU"/>
              <a:t>{{data.responsibles.name}}, {{data.responsibles.job}}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ec4742fa6d_0_0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ru-RU"/>
              <a:t>{{data.title}}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ec68f5a171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ru-RU"/>
              <a:t>Items</a:t>
            </a:r>
            <a:endParaRPr/>
          </a:p>
        </p:txBody>
      </p:sp>
      <p:graphicFrame>
        <p:nvGraphicFramePr>
          <p:cNvPr id="96" name="Google Shape;96;g2ec68f5a171_0_0"/>
          <p:cNvGraphicFramePr/>
          <p:nvPr/>
        </p:nvGraphicFramePr>
        <p:xfrm>
          <a:off x="952500" y="3048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{F425F7ED-E4E7-4749-BA0C-853CD8DBE4DA}</a:tableStyleId>
              </a:tblPr>
              <a:tblGrid>
                <a:gridCol w="2057400"/>
                <a:gridCol w="2057400"/>
                <a:gridCol w="2057400"/>
                <a:gridCol w="2057400"/>
                <a:gridCol w="2057400"/>
              </a:tblGrid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cap="none" strike="noStrike"/>
                        <a:t>Product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cap="none" strike="noStrike"/>
                        <a:t>Responsible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cap="none" strike="noStrike"/>
                        <a:t>Status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cap="none" strike="noStrike"/>
                        <a:t>Current month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cap="none" strike="noStrike"/>
                        <a:t>Previous month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cap="none" strike="noStrike"/>
                        <a:t>{{data.items.Product_x002f_deliverable}}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cap="none" strike="noStrike"/>
                        <a:t>{{data.items.Responsible.DisplayName}}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cap="none" strike="noStrike"/>
                        <a:t>{{data.items.Status.Value}}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cap="none" strike="noStrike"/>
                        <a:t>{{data.items.currentMonth}}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cap="none" strike="noStrike"/>
                        <a:t>{{data.items.previousMonth}}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2024-04-23T02:15:21Z</dcterms:created>
  <dc:creator>Evgeniy Evseychik</dc:creator>
</cp:coreProperties>
</file>