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25"/>
    <p:restoredTop sz="94716"/>
  </p:normalViewPr>
  <p:slideViewPr>
    <p:cSldViewPr snapToGrid="0">
      <p:cViewPr varScale="1">
        <p:scale>
          <a:sx n="60" d="100"/>
          <a:sy n="60" d="100"/>
        </p:scale>
        <p:origin x="6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F6622-6EE1-055C-7EE9-91041BD7D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5B8D3-AF83-4ADB-7096-0CCD8D8C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E6167-5F38-A5F4-1E93-E075E5B47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96ABEA5-1CD1-F883-90E3-ADB4581186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53288" y="1289050"/>
            <a:ext cx="4100512" cy="34702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7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7B6EB-8856-E2C3-19A9-027933B94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E542C-FBE1-03A0-E5F2-1A64623E7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57D4A-65B4-4FC5-2996-324DADB2D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A0BA7-700C-AA5C-772D-38329BE01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62218-9B16-F553-FB22-964AA1284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42ED28-3258-9234-9D5D-3749CBA605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DDA8B1-75DD-A6E0-18B4-C0607B554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A00D8-B31F-6B7C-7B7B-EB259167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661FC-8D53-B63F-9DE4-3105D620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40785-E182-3F30-B515-65792152D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2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A3755-A9C8-3E2B-4A05-B8E5FA1D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BE23B-791F-7B33-4CFE-004ACFA52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D998F-E3D3-8E41-7D9F-1B3EB0AAB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774D7-3732-2207-64AE-EF0C90A4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C3766-EA97-3069-DDB9-E8435041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6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3E332-5C10-8009-4852-3F560F838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29618-888A-991B-713C-A1C17ED0A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0ED3D-C3FF-0483-1CE9-66826BD42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5A83B-77EE-023C-1841-671178C28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93C41-27D4-8939-8C20-D776EDF2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1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1A148-2FE6-3B25-D47F-FB62A353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0AB63-A90B-C9E8-3F5A-95325CBF2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B380D-AAD0-4D43-515D-ECE3729F9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22A9E-1E56-A3E7-A4A7-AD5C9565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B8F28-739A-39B9-3E76-2699FBE8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F9A77-3A1E-CB06-5D61-81045CC00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5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50377-ECC7-66F8-2F93-1E9481F8D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E10A7-8B63-55BB-2063-38D59466E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F0F0D-A017-F8A3-4283-0FEB33E97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D205C1-7677-5670-A433-B0D8C277E7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78D04-8787-78A5-9F24-1988C8664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39C50D-5A2E-AAAF-90FE-17BA90C0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A710D-CA6F-8441-DC8D-9FDAD380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21FEBB-3765-6751-955D-7A33F0A1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61D3-BD49-10B4-FBC6-A26535565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2E00CF-D671-9976-DE1F-B5D13C60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228D9-5A51-227C-0252-17D1F7C3C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FF380A-897E-8BC1-2BC6-62CCB62C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73704B-4E01-8D6D-D9F9-BF2995DC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0B34CC-29B7-F490-6F0A-998FB2BA5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EF6BF-DCFE-CC0C-B73F-B14C5090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0048-5778-CEB3-9A92-CAB0E14E2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F608E-0248-E98B-0BFA-684995656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6A5824-4E88-614B-29EB-D2C3DF32C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58F64-F55D-7067-D122-439A662CE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F9EC0-7DD0-305F-8464-B5BB8ABAD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9C758-1972-3832-69E5-FAB0F3D20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53DC-56B9-AF74-E999-7DDC081A6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8F962-86D1-AA39-D332-268C8EA112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442C96-CFDA-5AFF-251B-DC20E1F43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8CB2E-5192-22DC-158B-5063E2F3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36DE7-9BBC-24AB-FE44-3AF93F69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5B68C5-6BA0-337C-0DA1-1E3621CB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7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4AA66-4F3C-C911-A795-D34AFC63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1F78D-24FA-AAD3-0C78-995CDA46E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F620F-8658-6BD1-6E51-2063BF7579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A83CF9-A1BC-F844-BC66-B8B1BFADC54F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BE036-8B62-55DE-F173-CE0E54BDD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D295A-2FBE-3CC4-1500-76909B89D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6941A-6B49-4B41-9196-E8DC0C2B8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5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5510-93D9-5B5B-0C7D-08A1BE2BA45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/>
              <a:t>Product Presentation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3715F-1110-A46E-99C0-0D6870857BD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72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{{imageData}:picture}">
            <a:extLst>
              <a:ext uri="{FF2B5EF4-FFF2-40B4-BE49-F238E27FC236}">
                <a16:creationId xmlns:a16="http://schemas.microsoft.com/office/drawing/2014/main" id="{078355BA-3325-6D57-2844-4C6D74FF4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167" y="1968167"/>
            <a:ext cx="2921666" cy="292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1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Product Presentation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Whitfield.Nik</dc:creator>
  <cp:lastModifiedBy>Admin Plumsail</cp:lastModifiedBy>
  <cp:revision>11</cp:revision>
  <dcterms:created xsi:type="dcterms:W3CDTF">2025-05-19T12:26:59Z</dcterms:created>
  <dcterms:modified xsi:type="dcterms:W3CDTF">2025-06-27T14:19:47Z</dcterms:modified>
</cp:coreProperties>
</file>