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F21D3-EC06-B077-C863-C42F9F5EDE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6237EC-9133-1D1B-BB52-FE88CEE9E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38EB5-BC57-BC8B-407F-BE756A7F9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52068-FD80-E1E1-7D07-4B9F865F8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16421-28DC-216F-9B85-C896D4D4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9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17CFB-03D2-78DC-89E1-8223A6E89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4A99E7-21C5-44D5-B6F2-54DB516FD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B4BAB-3CCD-C9FB-4D37-ACE2DCF3E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40AF9-4043-D88C-0F79-DFB875B99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568FA-85B2-FB93-7CBF-4483CBFC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3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87305F-378C-F753-B87F-050E9308C9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D77C09-73CE-5300-4522-FFEC7ADBF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BFE22-9FFE-7334-9F42-E11F815BF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2547D-5ABA-41CE-00BD-775478CEC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64E25-DA3E-7E9C-7BDC-815344E7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675B0-E0F2-A7FE-8CF9-9087E2592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B727A-8F30-C464-BD1A-374C789E3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45E41-810B-F4AF-7567-884FEDA30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3DABC-6746-B56B-33AB-127E1A069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5B566-C07A-4C70-98E5-FFFF5827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06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B8EC4-2DC3-EAAF-070D-003C03828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BA887-05E6-C3EC-2242-A1680A2A8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DBE6F-F5DA-FEE5-8AEC-9D3CF4B8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ED014-2902-D139-6564-D8393FD87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49C1A-CE98-728F-AF0C-6E6E01297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18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7ED3F-5B5E-AF24-E3AC-CF30976E5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4A66F-9ED5-2026-9999-EDF6B3F584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190672-8EAC-AC25-922C-86CF85094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71A4A-44B7-2BF9-5C34-28BFE0EAA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17E26-F4A9-D13C-5919-C93299EBD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632A0-01E9-51D2-0563-7D44448A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9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37C1-1D05-04B7-2356-AAF39EBA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1E70B0-5556-4C95-C73D-EA05A93EF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D03A3-C0D0-051E-D2F3-5E7F3E498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DB0446-8FDD-8118-5C42-B1379E2ECD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AABED7-3E7E-F199-C2B3-9C17142447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D2DF43-EFE7-E51E-A4FE-1A44FC959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AFC849-9089-6B74-8980-7C9529756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97E96B-B7C0-DFAA-BC75-73A671AD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6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AA72-4FC2-8585-DEE2-0D5A37C5A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CDD2B-6EDD-9D0F-C837-3BF9DE759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313E2-9D34-5221-A8A0-F4A75793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C89E5E-E3B6-204F-799D-9B87E08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5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A42C9-D5EE-F83F-4D0F-F49C61D9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BDA9F5-DD2D-C6EE-60CB-A97E40EDA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7EDBA-10CF-2173-DCAF-405D57D75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27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EE27F-5668-5C39-C19C-324F2342E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B988E-5FDC-5273-DB86-12ABF5AE9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A56E84-27FF-CF9D-36DB-5A81F2F1B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B058E-2A81-D0DA-56B7-22FEE8DFB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95B2F-9232-086F-7FCB-755DC286F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F3625-D3AD-3D41-ADD3-F73B71A61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03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98396-BC4C-71DB-BA78-EECF71C19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DC029C-7CFA-DF80-E9B8-ABBB1CAD9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8D3017-1475-B95F-B42B-350D1CDF0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8FC65-971B-010D-0DC0-3E1E6B563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F0B06-47CE-B6C8-9B99-5E577E43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A7D06D-29ED-7564-A418-01C4B3BD4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2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BDA4E4-1844-02A9-8FA8-2B6324170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F7C7F-20D6-4C72-4A1F-E02505A6A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AC634-AF2B-DD6C-F63E-EE7D97367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7EA638-A001-443B-8AF7-40129D436D19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08AF5-EFF3-6420-5D7E-C9605EBE5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ED6C-F9E6-0AC5-7ABF-1F0D10127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D84A-9FB3-4142-A56F-BA7134DC6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0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FFD02-6844-0689-4548-32E9A3F96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3795" y="925662"/>
            <a:ext cx="4052777" cy="754284"/>
          </a:xfrm>
        </p:spPr>
        <p:txBody>
          <a:bodyPr>
            <a:normAutofit/>
          </a:bodyPr>
          <a:lstStyle/>
          <a:p>
            <a:r>
              <a:rPr lang="en-US" sz="2000" b="1" dirty="0"/>
              <a:t>Team1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D06F716-F6A6-6891-438B-F56E2D31E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19813"/>
              </p:ext>
            </p:extLst>
          </p:nvPr>
        </p:nvGraphicFramePr>
        <p:xfrm>
          <a:off x="2175539" y="2495303"/>
          <a:ext cx="8015767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5767">
                  <a:extLst>
                    <a:ext uri="{9D8B030D-6E8A-4147-A177-3AD203B41FA5}">
                      <a16:colId xmlns:a16="http://schemas.microsoft.com/office/drawing/2014/main" val="3769999717"/>
                    </a:ext>
                  </a:extLst>
                </a:gridCol>
              </a:tblGrid>
              <a:tr h="3967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{{Team1Tasks.value}}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775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266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3A38E-FEFC-DF11-382A-92669FD2D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C8EB0-02E7-09F5-F1FA-A18A2A079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3795" y="925662"/>
            <a:ext cx="4052777" cy="754284"/>
          </a:xfrm>
        </p:spPr>
        <p:txBody>
          <a:bodyPr>
            <a:normAutofit/>
          </a:bodyPr>
          <a:lstStyle/>
          <a:p>
            <a:r>
              <a:rPr lang="en-US" sz="2000" b="1" dirty="0"/>
              <a:t>Team2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777EEA-2294-12E5-AE6A-5DBAF4CF74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445417"/>
              </p:ext>
            </p:extLst>
          </p:nvPr>
        </p:nvGraphicFramePr>
        <p:xfrm>
          <a:off x="2175539" y="2495303"/>
          <a:ext cx="8015767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5767">
                  <a:extLst>
                    <a:ext uri="{9D8B030D-6E8A-4147-A177-3AD203B41FA5}">
                      <a16:colId xmlns:a16="http://schemas.microsoft.com/office/drawing/2014/main" val="3769999717"/>
                    </a:ext>
                  </a:extLst>
                </a:gridCol>
              </a:tblGrid>
              <a:tr h="3967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{{Team2Tasks.value}}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775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39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9A614-0AC2-0E2D-19A6-76782CB5C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EF124-F559-77A4-AA51-C02E999BE1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3795" y="925662"/>
            <a:ext cx="4052777" cy="754284"/>
          </a:xfrm>
        </p:spPr>
        <p:txBody>
          <a:bodyPr>
            <a:normAutofit/>
          </a:bodyPr>
          <a:lstStyle/>
          <a:p>
            <a:r>
              <a:rPr lang="en-US" sz="2000" b="1" dirty="0"/>
              <a:t>Team3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77320A9-8041-BCE3-9748-6D7956EED9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987300"/>
              </p:ext>
            </p:extLst>
          </p:nvPr>
        </p:nvGraphicFramePr>
        <p:xfrm>
          <a:off x="2175539" y="2495303"/>
          <a:ext cx="8015767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5767">
                  <a:extLst>
                    <a:ext uri="{9D8B030D-6E8A-4147-A177-3AD203B41FA5}">
                      <a16:colId xmlns:a16="http://schemas.microsoft.com/office/drawing/2014/main" val="3769999717"/>
                    </a:ext>
                  </a:extLst>
                </a:gridCol>
              </a:tblGrid>
              <a:tr h="3967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/>
                        <a:t>{{Team3Tasks.</a:t>
                      </a:r>
                      <a:r>
                        <a:rPr lang="en-US" b="0" dirty="0"/>
                        <a:t>value}}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775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83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18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Team1</vt:lpstr>
      <vt:lpstr>Team2</vt:lpstr>
      <vt:lpstr>Team3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 Plumsail</dc:creator>
  <cp:lastModifiedBy>Admin Plumsail</cp:lastModifiedBy>
  <cp:revision>7</cp:revision>
  <dcterms:created xsi:type="dcterms:W3CDTF">2025-04-07T07:20:09Z</dcterms:created>
  <dcterms:modified xsi:type="dcterms:W3CDTF">2025-04-07T11:15:34Z</dcterms:modified>
</cp:coreProperties>
</file>