
<file path=[Content_Types].xml><?xml version="1.0" encoding="utf-8"?>
<Types xmlns="http://schemas.openxmlformats.org/package/2006/content-types">
  <Default Extension="xml" ContentType="application/vnd.openxmlformats-package.core-properties+xml"/>
  <Default Extension="fntdata" ContentType="application/x-fontdata"/>
  <Default Extension="rels" ContentType="application/vnd.openxmlformats-package.relationships+xml"/>
  <Override PartName="/ppt/metadata" ContentType="application/binary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12"/>
    <p:sldId id="260" r:id="rId13"/>
    <p:sldId id="261" r:id="rId14"/>
    <p:sldId id="262" r:id="rId15"/>
    <p:sldId id="263" r:id="rId16"/>
    <p:sldId id="264" r:id="rId17"/>
  </p:sldIdLst>
  <p:sldSz cy="6858000" cx="12192000"/>
  <p:notesSz cx="6858000" cy="9144000"/>
  <p:embeddedFontLst>
    <p:embeddedFont>
      <p:font typeface="Play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TZzWbsEc2w2MGuRuxYWqN6lB8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C75D76-119B-4D8F-9EB7-16C2A2A38574}">
  <a:tblStyle styleId="{A5C75D76-119B-4D8F-9EB7-16C2A2A385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&#65279;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presProps" Target="presProps.xml" /><Relationship Id="rId3" Type="http://schemas.openxmlformats.org/officeDocument/2006/relationships/tableStyles" Target="tableStyles.xml" /><Relationship Id="rId4" Type="http://schemas.openxmlformats.org/officeDocument/2006/relationships/slideMaster" Target="slideMasters/slideMaster1.xml" /><Relationship Id="rId11" Type="http://customschemas.google.com/relationships/presentationmetadata" Target="metadata" /><Relationship Id="rId10" Type="http://schemas.openxmlformats.org/officeDocument/2006/relationships/font" Target="fonts/Play-bold.fntdata" /><Relationship Id="rId9" Type="http://schemas.openxmlformats.org/officeDocument/2006/relationships/font" Target="fonts/Play-regular.fntdata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12" Type="http://schemas.openxmlformats.org/officeDocument/2006/relationships/slide" Target="/ppt/slides/slide4.xml" /><Relationship Id="rId13" Type="http://schemas.openxmlformats.org/officeDocument/2006/relationships/slide" Target="/ppt/slides/slide5.xml" /><Relationship Id="rId14" Type="http://schemas.openxmlformats.org/officeDocument/2006/relationships/slide" Target="/ppt/slides/slide6.xml" /><Relationship Id="rId15" Type="http://schemas.openxmlformats.org/officeDocument/2006/relationships/slide" Target="/ppt/slides/slide7.xml" /><Relationship Id="rId16" Type="http://schemas.openxmlformats.org/officeDocument/2006/relationships/slide" Target="/ppt/slides/slide8.xml" /><Relationship Id="rId17" Type="http://schemas.openxmlformats.org/officeDocument/2006/relationships/slide" Target="/ppt/slides/slide9.xml" 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2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3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4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5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6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7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8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_rels/notesSlide9.xml.rels>&#65279;<?xml version="1.0" encoding="utf-8"?><Relationships xmlns="http://schemas.openxmlformats.org/package/2006/relationships"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c4742fa6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ec4742fa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c693f5c3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2ec693f5c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c68f5a17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ec68f5a1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c4742fa6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ec4742fa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c693f5c3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2ec693f5c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c68f5a17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ec68f5a1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c4742fa6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ec4742fa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c693f5c3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2ec693f5c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c68f5a17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ec68f5a1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/ppt/notesSlides/notesSlide4.xml" /></Relationships>
</file>

<file path=ppt/slides/_rels/slide5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/ppt/notesSlides/notesSlide5.xml" /></Relationships>
</file>

<file path=ppt/slides/_rels/slide6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/ppt/notesSlides/notesSlide6.xml" /></Relationships>
</file>

<file path=ppt/slides/_rels/slide7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/ppt/notesSlides/notesSlide7.xml" /></Relationships>
</file>

<file path=ppt/slides/_rels/slide8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/ppt/notesSlides/notesSlide8.xml" /></Relationships>
</file>

<file path=ppt/slides/_rels/slide9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/ppt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c4742fa6d_0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ru-RU"/>
              <a:t>Data Systems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c693f5c3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Team</a:t>
            </a:r>
            <a:endParaRPr/>
          </a:p>
        </p:txBody>
      </p:sp>
      <p:sp>
        <p:nvSpPr>
          <p:cNvPr id="90" name="Google Shape;90;g2ec693f5c3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Evgeniy Evseychik, Manager Service-Team Schweiz | Oesterreich | Balkan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c68f5a17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Items</a:t>
            </a:r>
            <a:endParaRPr/>
          </a:p>
        </p:txBody>
      </p:sp>
      <p:graphicFrame>
        <p:nvGraphicFramePr>
          <p:cNvPr id="96" name="Google Shape;96;g2ec68f5a171_0_0"/>
          <p:cNvGraphicFramePr/>
          <p:nvPr/>
        </p:nvGraphicFramePr>
        <p:xfrm>
          <a:off x="952500" y="3048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{A5C75D76-119B-4D8F-9EB7-16C2A2A38574}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Product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Responsible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Status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Current month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Previous month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Not started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Behind schedule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Not started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Not started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c4742fa6d_0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ru-RU"/>
              <a:t>Management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c693f5c3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Team</a:t>
            </a:r>
            <a:endParaRPr/>
          </a:p>
        </p:txBody>
      </p:sp>
      <p:sp>
        <p:nvSpPr>
          <p:cNvPr id="90" name="Google Shape;90;g2ec693f5c3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Evgeniy Evseychik, Manager Service-Team Schweiz | Oesterreich | Balkan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c68f5a17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Items</a:t>
            </a:r>
            <a:endParaRPr/>
          </a:p>
        </p:txBody>
      </p:sp>
      <p:graphicFrame>
        <p:nvGraphicFramePr>
          <p:cNvPr id="96" name="Google Shape;96;g2ec68f5a171_0_0"/>
          <p:cNvGraphicFramePr/>
          <p:nvPr/>
        </p:nvGraphicFramePr>
        <p:xfrm>
          <a:off x="952500" y="3048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{A5C75D76-119B-4D8F-9EB7-16C2A2A38574}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Product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Responsible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Status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Current month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Previous month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Not started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c4742fa6d_0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ru-RU"/>
              <a:t>Pubs &amp; Comms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c693f5c3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Team</a:t>
            </a:r>
            <a:endParaRPr/>
          </a:p>
        </p:txBody>
      </p:sp>
      <p:sp>
        <p:nvSpPr>
          <p:cNvPr id="90" name="Google Shape;90;g2ec693f5c3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/>
              <a:t>Evgeniy Evseychik, Manager Service-Team Schweiz | Oesterreich | Balkan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c68f5a17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Items</a:t>
            </a:r>
            <a:endParaRPr/>
          </a:p>
        </p:txBody>
      </p:sp>
      <p:graphicFrame>
        <p:nvGraphicFramePr>
          <p:cNvPr id="96" name="Google Shape;96;g2ec68f5a171_0_0"/>
          <p:cNvGraphicFramePr/>
          <p:nvPr/>
        </p:nvGraphicFramePr>
        <p:xfrm>
          <a:off x="952500" y="3048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{A5C75D76-119B-4D8F-9EB7-16C2A2A38574}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Product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Responsible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Status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Current month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Previous month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Completed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Behind schedule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Deliverable 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Evgeniy Evseychik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On track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Record for June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2024-04-23T02:15:21.0000000Z</dcterms:created>
  <dc:creator>Evgeniy Evseychik</dc:creator>
  <dc:title/>
  <dc:subject/>
  <dc:description/>
  <lastModifiedBy>Plumsail Inc</lastModifiedBy>
</coreProperties>
</file>