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C8B297-0E84-4AD6-9836-6457E17E8FF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959052CB-2B7F-4376-BD5D-1F1FADB8D0F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C12CCE3F-8588-49B6-BB84-9A5CCB196F4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BE65347-4A9D-4E54-81EC-BA1DCC8088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FA679E0-606C-4FC5-BBDC-71714AACF23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09B104A4-E1D2-472C-A6DB-89D755E8A38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8412D5B3-5FCF-4A63-8D59-B8F0E899878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C186A705-4813-46D9-874B-87A0302AEBC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2AD39F13-3BEB-4475-B384-35C814CDD25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F29AB8EA-2C7D-444A-A2D9-D751C163B04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89ED668C-49F7-4C44-B7F6-8814D7BA670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2BFF98D-8763-4341-ACC2-C56ADC061A1C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CA914CF-033A-452A-B8C2-EEAB61E7C057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F298BB1-C375-42EF-9D60-52EAC6C27BE3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1AF4724-CE8C-42D1-8410-44F7CED97063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1490E77-32A5-49D2-89B3-26E728330F49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DFF5741-7BD9-496C-89F7-CE2C8EBC3994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4F10BD0-B6C6-47B1-AE8B-D85C6D74FBC9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07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07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C7B41AB-9133-49D2-A51F-959C9C4C4005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9770C31-4B79-45B6-9B72-3339BE181192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1D0532E-0008-48B7-ACCB-CD6B4D557C3D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BF855AE-4152-4FE7-874B-B9340E6B5B7C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3" descr="{{logoImage}:picture}"/>
          <p:cNvPicPr/>
          <p:nvPr/>
        </p:nvPicPr>
        <p:blipFill>
          <a:blip r:embed="rId1"/>
          <a:stretch/>
        </p:blipFill>
        <p:spPr>
          <a:xfrm>
            <a:off x="1022400" y="1571040"/>
            <a:ext cx="882720" cy="874080"/>
          </a:xfrm>
          <a:prstGeom prst="rect">
            <a:avLst/>
          </a:prstGeom>
          <a:ln w="0">
            <a:noFill/>
          </a:ln>
        </p:spPr>
      </p:pic>
      <p:sp>
        <p:nvSpPr>
          <p:cNvPr id="49" name="TextBox 2"/>
          <p:cNvSpPr/>
          <p:nvPr/>
        </p:nvSpPr>
        <p:spPr>
          <a:xfrm>
            <a:off x="905040" y="731520"/>
            <a:ext cx="10954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Calibri"/>
              </a:rPr>
              <a:t>This is a test 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13C61E-FA6D-47D2-9564-4542997F6E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6BB81F-193D-43A3-A32E-2E94AD1235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D590D7C-38AD-4542-9973-43C0D2DCFC6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2730</TotalTime>
  <Application>LibreOffice/24.2.7.2$Linux_X86_64 LibreOffice_project/420$Build-2</Application>
  <AppVersion>15.0000</AppVersion>
  <Words>3</Words>
  <Paragraphs>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2020-07-29T11:05:50Z</dcterms:created>
  <dc:creator>Leela Gutti</dc:creator>
  <dc:description/>
  <dc:language>en-US</dc:language>
  <cp:lastModifiedBy/>
  <dcterms:modified xsi:type="dcterms:W3CDTF">2025-09-19T19:26:35Z</dcterms:modified>
  <cp:revision>16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