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DA6209-27C4-F641-9B25-89DE3F285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B87D6C-1DD2-6242-B7C0-B663C2585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EAE14F-CEE1-6D4C-9C0A-9E861485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957575-D818-9547-BB17-61D71077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6A6096-69A5-8245-8CBE-4132AE14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90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8050BC-F9F7-9D48-8839-DBD22BF5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90C30C-3402-4B45-BCF9-C0A9F5819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DDBE15-F515-7B48-A566-D79699A7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FFC322-6D0D-C349-88EC-B5FDB4A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156491-BEDD-D149-9AD7-818C1FA0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31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0815786-1E55-4A43-984A-8F7BF5C941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62A5D74-E1B0-4240-A94F-1160B9E98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4AA737-2B6E-854D-BB20-77E1177C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35B594-2A16-304A-A171-513FDF2B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CFD9FA-9143-0843-B567-C2167013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09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7F1A7C-D792-CC4D-B1BF-F2282226A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31E55D-9205-1C44-A7EC-2F268EC55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5B7725-A7A6-9741-8C1C-57DE8433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244285-17DE-B44A-9F56-C2494736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78AF57-C2F1-FB40-9BD7-D8C78744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473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A9ACAA-BE90-384F-80FF-0A4A9A3A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8E8462-4424-584C-BCD9-6A33621ED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B72B05-92B9-6A44-85ED-925D75A2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8130E7-F8EF-A741-A32D-7FAA38EF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71A92E-F7DF-0643-A92E-4B8E5BB7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15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6EF970-0144-8641-902D-0E73D801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BA128B-22F1-274A-B033-7C5C04E5A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F1BBD9-F3BC-8947-87B5-1AF7E9824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1FB013-38E1-5542-888E-A0AC357E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8A802E-A117-8247-A5B7-23038625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950B38-AC74-5C45-9485-A6FA7B9A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44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BD4862-8D91-1A47-AEE4-E0CF04D2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37F476-8BF7-1A42-9105-FB5BC401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FE1816-8BB5-2E46-9F06-170A522C2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BA12AA9-17DC-3A45-9448-86095746A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2417442-A45C-B440-AA86-F1AF33331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49D5B37-79B5-4841-94A5-FD8C27B9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1B1605F-B3C2-A040-9B76-8BA06F62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87A3774-3811-474C-A376-441AB15C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23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1F8AFB-68E5-BB41-82AF-92E76B5D2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06F2818-AB1D-7E41-8ABE-08CBB156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310347C-237B-E844-8697-927936031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11CD437-F17D-884C-833D-389577A3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86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6E6BC8-B3A8-B041-AC9F-D4CB2E86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8C5F42F-EA97-4547-9360-7C0B15E4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A9AB90-905E-054B-B5A9-A1806AC53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7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6CED9-F496-734B-86FF-46366059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677A81-F995-EC4F-A015-F8D36DFF3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5783CD-8302-A148-B33A-828FA5078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994315-5A77-0645-BD7A-9DA372D7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06F458-E1AC-0247-8D69-666C1BB6A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856C05-01DC-C045-BB15-8D96DCCA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99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D55BDC-71E9-0345-AF37-0314658BF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016E1A6-E2A1-C742-BA54-57F77F0AE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C23B83A-0657-E745-876B-FC787573C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A5060A-4A6D-FF4F-A46F-9BE3AA31B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99D9739-90B7-BF47-9D1E-5D30656E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380D8F-C96D-DE44-8D32-670DCFAB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92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E86460-B267-7C40-804B-E4DD1798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504397-BF82-A04F-9766-274581B91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1245B0-9880-5D46-BCF1-C5F210BF1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FBA22-5F60-5B40-9B53-124DC4757B43}" type="datetimeFigureOut">
              <a:rPr lang="it-IT" smtClean="0"/>
              <a:t>24/09/20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08BC94-3D5A-7F44-89CE-690CFA338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EB1A90-5781-444C-BF1F-708C2DC5A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8CFE0-9360-4941-A5AF-20A5F92BE4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84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62F321-BD14-9340-B7F0-2A98224F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{{</a:t>
            </a:r>
            <a:r>
              <a:rPr lang="it-IT" dirty="0" err="1"/>
              <a:t>title</a:t>
            </a:r>
            <a:r>
              <a:rPr lang="it-IT" dirty="0"/>
              <a:t>}}</a:t>
            </a:r>
          </a:p>
        </p:txBody>
      </p:sp>
      <p:pic>
        <p:nvPicPr>
          <p:cNvPr id="5" name="Immagine 4" descr="{{pic2}:picture}">
            <a:extLst>
              <a:ext uri="{FF2B5EF4-FFF2-40B4-BE49-F238E27FC236}">
                <a16:creationId xmlns:a16="http://schemas.microsoft.com/office/drawing/2014/main" id="{9C85D9C7-DB7D-AE4B-B77A-B396FC89A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2235200"/>
            <a:ext cx="3073400" cy="2387600"/>
          </a:xfrm>
          <a:prstGeom prst="rect">
            <a:avLst/>
          </a:prstGeom>
        </p:spPr>
      </p:pic>
      <p:pic>
        <p:nvPicPr>
          <p:cNvPr id="7" name="Immagine 6" descr="{{pic3}:picture}">
            <a:extLst>
              <a:ext uri="{FF2B5EF4-FFF2-40B4-BE49-F238E27FC236}">
                <a16:creationId xmlns:a16="http://schemas.microsoft.com/office/drawing/2014/main" id="{2E4F45FA-D839-EB47-9434-D204DBC7A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00" y="2235200"/>
            <a:ext cx="3073400" cy="2387600"/>
          </a:xfrm>
          <a:prstGeom prst="rect">
            <a:avLst/>
          </a:prstGeom>
        </p:spPr>
      </p:pic>
      <p:pic>
        <p:nvPicPr>
          <p:cNvPr id="9" name="Immagine 8" descr="{{pic1}:picture}">
            <a:extLst>
              <a:ext uri="{FF2B5EF4-FFF2-40B4-BE49-F238E27FC236}">
                <a16:creationId xmlns:a16="http://schemas.microsoft.com/office/drawing/2014/main" id="{E026ED50-524F-2B40-BF00-ADD277DDC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35200"/>
            <a:ext cx="30734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95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{{title}}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SLIDE</dc:title>
  <dc:creator>Marco Venezia</dc:creator>
  <cp:lastModifiedBy>Marco Venezia</cp:lastModifiedBy>
  <cp:revision>12</cp:revision>
  <dcterms:created xsi:type="dcterms:W3CDTF">2020-09-24T17:26:27Z</dcterms:created>
  <dcterms:modified xsi:type="dcterms:W3CDTF">2020-09-24T17:59:38Z</dcterms:modified>
</cp:coreProperties>
</file>